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6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69.xml" ContentType="application/vnd.openxmlformats-officedocument.presentationml.notesSlide+xml"/>
  <Override PartName="/ppt/tags/tag134.xml" ContentType="application/vnd.openxmlformats-officedocument.presentationml.tags+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8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Book Antiqua" panose="02040602050305030304" pitchFamily="18" charset="0"/>
      <p:regular r:id="rId123"/>
      <p:bold r:id="rId124"/>
      <p:italic r:id="rId125"/>
      <p:boldItalic r:id="rId126"/>
    </p:embeddedFont>
    <p:embeddedFont>
      <p:font typeface="Calibri" panose="020F0502020204030204" pitchFamily="34" charset="0"/>
      <p:regular r:id="rId127"/>
      <p:bold r:id="rId128"/>
      <p:italic r:id="rId129"/>
      <p:boldItalic r:id="rId130"/>
    </p:embeddedFont>
    <p:embeddedFont>
      <p:font typeface="Candara" panose="020E0502030303020204" pitchFamily="34" charset="0"/>
      <p:regular r:id="rId131"/>
      <p:bold r:id="rId132"/>
      <p:italic r:id="rId133"/>
      <p:boldItalic r:id="rId134"/>
    </p:embeddedFont>
    <p:embeddedFont>
      <p:font typeface="Euclid Symbol" panose="05050102010706020507" pitchFamily="18" charset="2"/>
      <p:regular r:id="rId135"/>
      <p:bold r:id="rId136"/>
      <p:italic r:id="rId137"/>
      <p:boldItalic r:id="rId138"/>
    </p:embeddedFont>
    <p:embeddedFont>
      <p:font typeface="Baskerville Old Face" panose="02020602080505020303" pitchFamily="18" charset="0"/>
      <p:regular r:id="rId139"/>
    </p:embeddedFont>
    <p:embeddedFont>
      <p:font typeface="Cambria Math" panose="02040503050406030204" pitchFamily="18" charset="0"/>
      <p:regular r:id="rId140"/>
    </p:embeddedFont>
    <p:embeddedFont>
      <p:font typeface="Century Gothic" panose="020B050202020202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70C0"/>
    <a:srgbClr val="A50021"/>
    <a:srgbClr val="B52D48"/>
    <a:srgbClr val="FF0000"/>
    <a:srgbClr val="01FF01"/>
    <a:srgbClr val="66FF33"/>
    <a:srgbClr val="0000FF"/>
    <a:srgbClr val="FFFF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4" d="100"/>
          <a:sy n="84" d="100"/>
        </p:scale>
        <p:origin x="65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image" Target="../media/image152.emf"/><Relationship Id="rId4" Type="http://schemas.openxmlformats.org/officeDocument/2006/relationships/image" Target="../media/image1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34</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39</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89.png"/></Relationships>
</file>

<file path=ppt/slides/_rels/slide10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tags" Target="../tags/tag144.xml"/><Relationship Id="rId7" Type="http://schemas.openxmlformats.org/officeDocument/2006/relationships/image" Target="../media/image190.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5.xml"/><Relationship Id="rId9" Type="http://schemas.openxmlformats.org/officeDocument/2006/relationships/image" Target="../media/image192.png"/></Relationships>
</file>

<file path=ppt/slides/_rels/slide10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48.xml"/><Relationship Id="rId7" Type="http://schemas.openxmlformats.org/officeDocument/2006/relationships/image" Target="../media/image193.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91.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49.xml"/><Relationship Id="rId1" Type="http://schemas.openxmlformats.org/officeDocument/2006/relationships/vmlDrawing" Target="../drawings/vmlDrawing9.vml"/><Relationship Id="rId6" Type="http://schemas.openxmlformats.org/officeDocument/2006/relationships/image" Target="../media/image195.wmf"/><Relationship Id="rId5" Type="http://schemas.openxmlformats.org/officeDocument/2006/relationships/oleObject" Target="../embeddings/oleObject14.bin"/><Relationship Id="rId4" Type="http://schemas.openxmlformats.org/officeDocument/2006/relationships/notesSlide" Target="../notesSlides/notesSlide75.xml"/><Relationship Id="rId9" Type="http://schemas.openxmlformats.org/officeDocument/2006/relationships/image" Target="../media/image19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8.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97.png"/><Relationship Id="rId5" Type="http://schemas.openxmlformats.org/officeDocument/2006/relationships/image" Target="../media/image151.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7.wmf"/><Relationship Id="rId3" Type="http://schemas.openxmlformats.org/officeDocument/2006/relationships/tags" Target="../tags/tag153.xml"/><Relationship Id="rId7" Type="http://schemas.openxmlformats.org/officeDocument/2006/relationships/notesSlide" Target="../notesSlides/notesSlide79.xml"/><Relationship Id="rId12" Type="http://schemas.openxmlformats.org/officeDocument/2006/relationships/oleObject" Target="../embeddings/oleObject16.bin"/><Relationship Id="rId2" Type="http://schemas.openxmlformats.org/officeDocument/2006/relationships/tags" Target="../tags/tag152.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02.png"/><Relationship Id="rId5" Type="http://schemas.openxmlformats.org/officeDocument/2006/relationships/tags" Target="../tags/tag155.xml"/><Relationship Id="rId10" Type="http://schemas.openxmlformats.org/officeDocument/2006/relationships/image" Target="../media/image201.png"/><Relationship Id="rId4" Type="http://schemas.openxmlformats.org/officeDocument/2006/relationships/tags" Target="../tags/tag154.xml"/><Relationship Id="rId9" Type="http://schemas.openxmlformats.org/officeDocument/2006/relationships/image" Target="../media/image2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37.wmf"/><Relationship Id="rId5" Type="http://schemas.openxmlformats.org/officeDocument/2006/relationships/image" Target="../media/image204.emf"/><Relationship Id="rId4" Type="http://schemas.openxmlformats.org/officeDocument/2006/relationships/image" Target="../media/image203.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3.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42.png"/><Relationship Id="rId5" Type="http://schemas.openxmlformats.org/officeDocument/2006/relationships/image" Target="../media/image206.emf"/><Relationship Id="rId4" Type="http://schemas.openxmlformats.org/officeDocument/2006/relationships/image" Target="../media/image205.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42.png"/><Relationship Id="rId5" Type="http://schemas.openxmlformats.org/officeDocument/2006/relationships/image" Target="../media/image208.emf"/><Relationship Id="rId4" Type="http://schemas.openxmlformats.org/officeDocument/2006/relationships/image" Target="../media/image207.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1.png"/><Relationship Id="rId5" Type="http://schemas.openxmlformats.org/officeDocument/2006/relationships/image" Target="../media/image127.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0.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hyperlink" Target="http://floatvalve.com/" TargetMode="External"/><Relationship Id="rId5" Type="http://schemas.openxmlformats.org/officeDocument/2006/relationships/image" Target="../media/image209.wmf"/><Relationship Id="rId10" Type="http://schemas.openxmlformats.org/officeDocument/2006/relationships/image" Target="../media/image211.png"/><Relationship Id="rId4" Type="http://schemas.openxmlformats.org/officeDocument/2006/relationships/notesSlide" Target="../notesSlides/notesSlide81.xml"/><Relationship Id="rId9" Type="http://schemas.openxmlformats.org/officeDocument/2006/relationships/image" Target="../media/image11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9.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7.png"/><Relationship Id="rId5" Type="http://schemas.openxmlformats.org/officeDocument/2006/relationships/tags" Target="../tags/tag42.xml"/><Relationship Id="rId10" Type="http://schemas.openxmlformats.org/officeDocument/2006/relationships/image" Target="../media/image56.png"/><Relationship Id="rId4" Type="http://schemas.openxmlformats.org/officeDocument/2006/relationships/tags" Target="../tags/tag41.xml"/><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slideLayout" Target="../slideLayouts/slideLayout19.xml"/><Relationship Id="rId7" Type="http://schemas.openxmlformats.org/officeDocument/2006/relationships/oleObject" Target="../embeddings/oleObject5.bin"/><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image" Target="../media/image63.wmf"/><Relationship Id="rId5" Type="http://schemas.openxmlformats.org/officeDocument/2006/relationships/oleObject" Target="../embeddings/oleObject4.bin"/><Relationship Id="rId10" Type="http://schemas.openxmlformats.org/officeDocument/2006/relationships/image" Target="../media/image66.png"/><Relationship Id="rId4" Type="http://schemas.openxmlformats.org/officeDocument/2006/relationships/notesSlide" Target="../notesSlides/notesSlide20.xml"/><Relationship Id="rId9" Type="http://schemas.openxmlformats.org/officeDocument/2006/relationships/image" Target="../media/image65.wmf"/></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tags" Target="../tags/tag52.xml"/><Relationship Id="rId7" Type="http://schemas.openxmlformats.org/officeDocument/2006/relationships/notesSlide" Target="../notesSlides/notesSlide21.xml"/><Relationship Id="rId12" Type="http://schemas.openxmlformats.org/officeDocument/2006/relationships/image" Target="../media/image69.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9.xml"/><Relationship Id="rId11" Type="http://schemas.openxmlformats.org/officeDocument/2006/relationships/image" Target="../media/image68.png"/><Relationship Id="rId5" Type="http://schemas.openxmlformats.org/officeDocument/2006/relationships/tags" Target="../tags/tag54.xml"/><Relationship Id="rId15" Type="http://schemas.openxmlformats.org/officeDocument/2006/relationships/image" Target="../media/image72.png"/><Relationship Id="rId10" Type="http://schemas.openxmlformats.org/officeDocument/2006/relationships/image" Target="../media/image15.png"/><Relationship Id="rId4" Type="http://schemas.openxmlformats.org/officeDocument/2006/relationships/tags" Target="../tags/tag53.xml"/><Relationship Id="rId9" Type="http://schemas.openxmlformats.org/officeDocument/2006/relationships/hyperlink" Target="../Polls/FCM.pptx#-1,12,TankDrainTime" TargetMode="External"/><Relationship Id="rId14" Type="http://schemas.openxmlformats.org/officeDocument/2006/relationships/image" Target="../media/image7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5.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6.jpeg"/><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8.xml"/><Relationship Id="rId7" Type="http://schemas.openxmlformats.org/officeDocument/2006/relationships/image" Target="../media/image77.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4.png"/><Relationship Id="rId5" Type="http://schemas.openxmlformats.org/officeDocument/2006/relationships/notesSlide" Target="../notesSlides/notesSlide27.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78.emf"/><Relationship Id="rId2" Type="http://schemas.openxmlformats.org/officeDocument/2006/relationships/tags" Target="../tags/tag59.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2.wmf"/></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4.xml"/><Relationship Id="rId7" Type="http://schemas.openxmlformats.org/officeDocument/2006/relationships/image" Target="../media/image2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32.xml"/><Relationship Id="rId5" Type="http://schemas.openxmlformats.org/officeDocument/2006/relationships/slideLayout" Target="../slideLayouts/slideLayout19.xml"/><Relationship Id="rId10" Type="http://schemas.openxmlformats.org/officeDocument/2006/relationships/image" Target="../media/image84.png"/><Relationship Id="rId4" Type="http://schemas.openxmlformats.org/officeDocument/2006/relationships/tags" Target="../tags/tag65.xml"/><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6.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7.jpeg"/></Relationships>
</file>

<file path=ppt/slides/_rels/slide4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7.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8.bin"/><Relationship Id="rId2" Type="http://schemas.openxmlformats.org/officeDocument/2006/relationships/tags" Target="../tags/tag68.xml"/><Relationship Id="rId1" Type="http://schemas.openxmlformats.org/officeDocument/2006/relationships/vmlDrawing" Target="../drawings/vmlDrawing6.vml"/><Relationship Id="rId6" Type="http://schemas.openxmlformats.org/officeDocument/2006/relationships/image" Target="../media/image87.jpeg"/><Relationship Id="rId5" Type="http://schemas.openxmlformats.org/officeDocument/2006/relationships/image" Target="../media/image91.wmf"/><Relationship Id="rId4" Type="http://schemas.openxmlformats.org/officeDocument/2006/relationships/notesSlide" Target="../notesSlides/notesSlide38.xml"/><Relationship Id="rId9"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image" Target="../media/image87.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8.jpeg"/><Relationship Id="rId4" Type="http://schemas.openxmlformats.org/officeDocument/2006/relationships/image" Target="../media/image97.jpeg"/></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6.wmf"/><Relationship Id="rId4" Type="http://schemas.openxmlformats.org/officeDocument/2006/relationships/image" Target="../media/image99.wmf"/></Relationships>
</file>

<file path=ppt/slides/_rels/slide6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6.jpe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101.wmf"/></Relationships>
</file>

<file path=ppt/slides/_rels/slide6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101.wmf"/></Relationships>
</file>

<file path=ppt/slides/_rels/slide66.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101.wmf"/></Relationships>
</file>

<file path=ppt/slides/_rels/slide67.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101.wmf"/></Relationships>
</file>

<file path=ppt/slides/_rels/slide68.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54.png"/><Relationship Id="rId3" Type="http://schemas.openxmlformats.org/officeDocument/2006/relationships/tags" Target="../tags/tag73.xml"/><Relationship Id="rId7" Type="http://schemas.openxmlformats.org/officeDocument/2006/relationships/notesSlide" Target="../notesSlides/notesSlide56.xml"/><Relationship Id="rId12" Type="http://schemas.openxmlformats.org/officeDocument/2006/relationships/image" Target="../media/image11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6.xml"/><Relationship Id="rId11" Type="http://schemas.openxmlformats.org/officeDocument/2006/relationships/image" Target="../media/image113.png"/><Relationship Id="rId5" Type="http://schemas.openxmlformats.org/officeDocument/2006/relationships/tags" Target="../tags/tag75.xml"/><Relationship Id="rId10" Type="http://schemas.openxmlformats.org/officeDocument/2006/relationships/image" Target="../media/image112.png"/><Relationship Id="rId4" Type="http://schemas.openxmlformats.org/officeDocument/2006/relationships/tags" Target="../tags/tag74.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19.png"/><Relationship Id="rId3" Type="http://schemas.openxmlformats.org/officeDocument/2006/relationships/tags" Target="../tags/tag78.xml"/><Relationship Id="rId7" Type="http://schemas.openxmlformats.org/officeDocument/2006/relationships/slideLayout" Target="../slideLayouts/slideLayout19.xml"/><Relationship Id="rId12" Type="http://schemas.openxmlformats.org/officeDocument/2006/relationships/image" Target="../media/image118.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17.png"/><Relationship Id="rId5" Type="http://schemas.openxmlformats.org/officeDocument/2006/relationships/tags" Target="../tags/tag80.xml"/><Relationship Id="rId10" Type="http://schemas.openxmlformats.org/officeDocument/2006/relationships/image" Target="../media/image116.png"/><Relationship Id="rId4" Type="http://schemas.openxmlformats.org/officeDocument/2006/relationships/tags" Target="../tags/tag79.xml"/><Relationship Id="rId9" Type="http://schemas.openxmlformats.org/officeDocument/2006/relationships/image" Target="../media/image115.emf"/></Relationships>
</file>

<file path=ppt/slides/_rels/slide8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84.xml"/><Relationship Id="rId7" Type="http://schemas.openxmlformats.org/officeDocument/2006/relationships/notesSlide" Target="../notesSlides/notesSlide59.xml"/><Relationship Id="rId12" Type="http://schemas.openxmlformats.org/officeDocument/2006/relationships/image" Target="../media/image12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9.xml"/><Relationship Id="rId11" Type="http://schemas.openxmlformats.org/officeDocument/2006/relationships/image" Target="../media/image123.png"/><Relationship Id="rId5" Type="http://schemas.openxmlformats.org/officeDocument/2006/relationships/tags" Target="../tags/tag86.xml"/><Relationship Id="rId10" Type="http://schemas.openxmlformats.org/officeDocument/2006/relationships/image" Target="../media/image122.png"/><Relationship Id="rId4" Type="http://schemas.openxmlformats.org/officeDocument/2006/relationships/tags" Target="../tags/tag85.xml"/><Relationship Id="rId9" Type="http://schemas.openxmlformats.org/officeDocument/2006/relationships/image" Target="../media/image121.png"/></Relationships>
</file>

<file path=ppt/slides/_rels/slide83.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124.png"/><Relationship Id="rId18" Type="http://schemas.openxmlformats.org/officeDocument/2006/relationships/image" Target="../media/image130.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25.png"/><Relationship Id="rId17" Type="http://schemas.openxmlformats.org/officeDocument/2006/relationships/image" Target="../media/image129.png"/><Relationship Id="rId2" Type="http://schemas.openxmlformats.org/officeDocument/2006/relationships/tags" Target="../tags/tag88.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notesSlide" Target="../notesSlides/notesSlide60.xml"/><Relationship Id="rId5" Type="http://schemas.openxmlformats.org/officeDocument/2006/relationships/tags" Target="../tags/tag91.xml"/><Relationship Id="rId15" Type="http://schemas.openxmlformats.org/officeDocument/2006/relationships/image" Target="../media/image127.png"/><Relationship Id="rId10" Type="http://schemas.openxmlformats.org/officeDocument/2006/relationships/slideLayout" Target="../slideLayouts/slideLayout19.xml"/><Relationship Id="rId19" Type="http://schemas.openxmlformats.org/officeDocument/2006/relationships/image" Target="../media/image131.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98.xml"/><Relationship Id="rId7" Type="http://schemas.openxmlformats.org/officeDocument/2006/relationships/notesSlide" Target="../notesSlides/notesSlide61.xml"/><Relationship Id="rId12" Type="http://schemas.openxmlformats.org/officeDocument/2006/relationships/image" Target="../media/image13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3.png"/><Relationship Id="rId5" Type="http://schemas.openxmlformats.org/officeDocument/2006/relationships/tags" Target="../tags/tag100.xml"/><Relationship Id="rId10" Type="http://schemas.openxmlformats.org/officeDocument/2006/relationships/image" Target="../media/image131.png"/><Relationship Id="rId4" Type="http://schemas.openxmlformats.org/officeDocument/2006/relationships/tags" Target="../tags/tag99.xml"/><Relationship Id="rId9"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37.wmf"/><Relationship Id="rId18" Type="http://schemas.openxmlformats.org/officeDocument/2006/relationships/image" Target="../media/image141.png"/><Relationship Id="rId3" Type="http://schemas.openxmlformats.org/officeDocument/2006/relationships/tags" Target="../tags/tag103.xml"/><Relationship Id="rId21" Type="http://schemas.openxmlformats.org/officeDocument/2006/relationships/image" Target="../media/image131.png"/><Relationship Id="rId7" Type="http://schemas.openxmlformats.org/officeDocument/2006/relationships/tags" Target="../tags/tag107.xml"/><Relationship Id="rId12" Type="http://schemas.openxmlformats.org/officeDocument/2006/relationships/image" Target="../media/image136.emf"/><Relationship Id="rId17" Type="http://schemas.openxmlformats.org/officeDocument/2006/relationships/image" Target="../media/image128.png"/><Relationship Id="rId2" Type="http://schemas.openxmlformats.org/officeDocument/2006/relationships/tags" Target="../tags/tag102.xml"/><Relationship Id="rId16" Type="http://schemas.openxmlformats.org/officeDocument/2006/relationships/image" Target="../media/image140.png"/><Relationship Id="rId20" Type="http://schemas.openxmlformats.org/officeDocument/2006/relationships/image" Target="../media/image143.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35.wmf"/><Relationship Id="rId5" Type="http://schemas.openxmlformats.org/officeDocument/2006/relationships/tags" Target="../tags/tag105.xml"/><Relationship Id="rId15" Type="http://schemas.openxmlformats.org/officeDocument/2006/relationships/image" Target="../media/image139.png"/><Relationship Id="rId10" Type="http://schemas.openxmlformats.org/officeDocument/2006/relationships/notesSlide" Target="../notesSlides/notesSlide62.xml"/><Relationship Id="rId19"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slideLayout" Target="../slideLayouts/slideLayout19.xml"/><Relationship Id="rId1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slideLayout" Target="../slideLayouts/slideLayout16.xml"/><Relationship Id="rId1" Type="http://schemas.openxmlformats.org/officeDocument/2006/relationships/tags" Target="../tags/tag109.xml"/><Relationship Id="rId6" Type="http://schemas.openxmlformats.org/officeDocument/2006/relationships/image" Target="../media/image144.png"/><Relationship Id="rId5" Type="http://schemas.openxmlformats.org/officeDocument/2006/relationships/image" Target="../media/image87.jpeg"/><Relationship Id="rId4" Type="http://schemas.openxmlformats.org/officeDocument/2006/relationships/image" Target="../media/image101.wmf"/></Relationships>
</file>

<file path=ppt/slides/_rels/slide8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12.xml"/><Relationship Id="rId7" Type="http://schemas.openxmlformats.org/officeDocument/2006/relationships/image" Target="../media/image14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48.png"/><Relationship Id="rId4" Type="http://schemas.openxmlformats.org/officeDocument/2006/relationships/tags" Target="../tags/tag113.xml"/><Relationship Id="rId9" Type="http://schemas.openxmlformats.org/officeDocument/2006/relationships/image" Target="../media/image14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slide" Target="slide42.xml"/><Relationship Id="rId18" Type="http://schemas.openxmlformats.org/officeDocument/2006/relationships/image" Target="../media/image150.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8.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7.xml"/><Relationship Id="rId24" Type="http://schemas.openxmlformats.org/officeDocument/2006/relationships/image" Target="../media/image151.emf"/><Relationship Id="rId5" Type="http://schemas.openxmlformats.org/officeDocument/2006/relationships/slide" Target="slide40.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1.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10.bin"/><Relationship Id="rId18" Type="http://schemas.openxmlformats.org/officeDocument/2006/relationships/image" Target="../media/image155.emf"/><Relationship Id="rId3" Type="http://schemas.openxmlformats.org/officeDocument/2006/relationships/tags" Target="../tags/tag115.xml"/><Relationship Id="rId21" Type="http://schemas.openxmlformats.org/officeDocument/2006/relationships/image" Target="../media/image159.png"/><Relationship Id="rId7" Type="http://schemas.openxmlformats.org/officeDocument/2006/relationships/slideLayout" Target="../slideLayouts/slideLayout19.xml"/><Relationship Id="rId12" Type="http://schemas.openxmlformats.org/officeDocument/2006/relationships/image" Target="../media/image152.emf"/><Relationship Id="rId17" Type="http://schemas.openxmlformats.org/officeDocument/2006/relationships/oleObject" Target="../embeddings/oleObject12.bin"/><Relationship Id="rId2" Type="http://schemas.openxmlformats.org/officeDocument/2006/relationships/tags" Target="../tags/tag114.xml"/><Relationship Id="rId16" Type="http://schemas.openxmlformats.org/officeDocument/2006/relationships/image" Target="../media/image154.emf"/><Relationship Id="rId20" Type="http://schemas.openxmlformats.org/officeDocument/2006/relationships/image" Target="../media/image158.png"/><Relationship Id="rId1" Type="http://schemas.openxmlformats.org/officeDocument/2006/relationships/vmlDrawing" Target="../drawings/vmlDrawing7.vml"/><Relationship Id="rId6" Type="http://schemas.openxmlformats.org/officeDocument/2006/relationships/tags" Target="../tags/tag118.xml"/><Relationship Id="rId11" Type="http://schemas.openxmlformats.org/officeDocument/2006/relationships/oleObject" Target="../embeddings/oleObject9.bin"/><Relationship Id="rId5" Type="http://schemas.openxmlformats.org/officeDocument/2006/relationships/tags" Target="../tags/tag117.xml"/><Relationship Id="rId15" Type="http://schemas.openxmlformats.org/officeDocument/2006/relationships/oleObject" Target="../embeddings/oleObject11.bin"/><Relationship Id="rId10" Type="http://schemas.openxmlformats.org/officeDocument/2006/relationships/image" Target="../media/image157.png"/><Relationship Id="rId19" Type="http://schemas.openxmlformats.org/officeDocument/2006/relationships/image" Target="../media/image35.png"/><Relationship Id="rId4" Type="http://schemas.openxmlformats.org/officeDocument/2006/relationships/tags" Target="../tags/tag116.xml"/><Relationship Id="rId9" Type="http://schemas.openxmlformats.org/officeDocument/2006/relationships/image" Target="../media/image156.png"/><Relationship Id="rId14" Type="http://schemas.openxmlformats.org/officeDocument/2006/relationships/image" Target="../media/image153.emf"/></Relationships>
</file>

<file path=ppt/slides/_rels/slide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1.xml"/><Relationship Id="rId7" Type="http://schemas.openxmlformats.org/officeDocument/2006/relationships/image" Target="../media/image81.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61.wmf"/><Relationship Id="rId11" Type="http://schemas.openxmlformats.org/officeDocument/2006/relationships/image" Target="../media/image163.png"/><Relationship Id="rId5" Type="http://schemas.openxmlformats.org/officeDocument/2006/relationships/slideLayout" Target="../slideLayouts/slideLayout19.xml"/><Relationship Id="rId10" Type="http://schemas.openxmlformats.org/officeDocument/2006/relationships/image" Target="../media/image162.png"/><Relationship Id="rId4" Type="http://schemas.openxmlformats.org/officeDocument/2006/relationships/tags" Target="../tags/tag122.xml"/><Relationship Id="rId9" Type="http://schemas.openxmlformats.org/officeDocument/2006/relationships/image" Target="../media/image15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7.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166.png"/><Relationship Id="rId2" Type="http://schemas.openxmlformats.org/officeDocument/2006/relationships/tags" Target="../tags/tag123.xml"/><Relationship Id="rId16" Type="http://schemas.openxmlformats.org/officeDocument/2006/relationships/image" Target="../media/image170.png"/><Relationship Id="rId1" Type="http://schemas.openxmlformats.org/officeDocument/2006/relationships/vmlDrawing" Target="../drawings/vmlDrawing8.vml"/><Relationship Id="rId6" Type="http://schemas.openxmlformats.org/officeDocument/2006/relationships/tags" Target="../tags/tag127.xml"/><Relationship Id="rId11" Type="http://schemas.openxmlformats.org/officeDocument/2006/relationships/image" Target="../media/image165.png"/><Relationship Id="rId5" Type="http://schemas.openxmlformats.org/officeDocument/2006/relationships/tags" Target="../tags/tag126.xml"/><Relationship Id="rId15" Type="http://schemas.openxmlformats.org/officeDocument/2006/relationships/image" Target="../media/image169.png"/><Relationship Id="rId10" Type="http://schemas.openxmlformats.org/officeDocument/2006/relationships/image" Target="../media/image164.wmf"/><Relationship Id="rId4" Type="http://schemas.openxmlformats.org/officeDocument/2006/relationships/tags" Target="../tags/tag125.xml"/><Relationship Id="rId9" Type="http://schemas.openxmlformats.org/officeDocument/2006/relationships/oleObject" Target="../embeddings/oleObject13.bin"/><Relationship Id="rId14" Type="http://schemas.openxmlformats.org/officeDocument/2006/relationships/image" Target="../media/image168.png"/></Relationships>
</file>

<file path=ppt/slides/_rels/slide95.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tags" Target="../tags/tag131.xml"/><Relationship Id="rId7" Type="http://schemas.openxmlformats.org/officeDocument/2006/relationships/notesSlide" Target="../notesSlides/notesSlide69.xml"/><Relationship Id="rId12" Type="http://schemas.openxmlformats.org/officeDocument/2006/relationships/image" Target="../media/image175.png"/><Relationship Id="rId2" Type="http://schemas.openxmlformats.org/officeDocument/2006/relationships/tags" Target="../tags/tag130.xml"/><Relationship Id="rId16" Type="http://schemas.openxmlformats.org/officeDocument/2006/relationships/image" Target="../media/image179.png"/><Relationship Id="rId1" Type="http://schemas.openxmlformats.org/officeDocument/2006/relationships/tags" Target="../tags/tag129.xml"/><Relationship Id="rId6" Type="http://schemas.openxmlformats.org/officeDocument/2006/relationships/slideLayout" Target="../slideLayouts/slideLayout16.xml"/><Relationship Id="rId11" Type="http://schemas.openxmlformats.org/officeDocument/2006/relationships/image" Target="../media/image174.jpeg"/><Relationship Id="rId5" Type="http://schemas.openxmlformats.org/officeDocument/2006/relationships/tags" Target="../tags/tag133.xml"/><Relationship Id="rId15" Type="http://schemas.openxmlformats.org/officeDocument/2006/relationships/image" Target="../media/image178.png"/><Relationship Id="rId10" Type="http://schemas.openxmlformats.org/officeDocument/2006/relationships/image" Target="../media/image173.jpeg"/><Relationship Id="rId4" Type="http://schemas.openxmlformats.org/officeDocument/2006/relationships/tags" Target="../tags/tag132.xml"/><Relationship Id="rId9" Type="http://schemas.openxmlformats.org/officeDocument/2006/relationships/image" Target="../media/image172.png"/><Relationship Id="rId14" Type="http://schemas.openxmlformats.org/officeDocument/2006/relationships/image" Target="../media/image17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4.xml"/><Relationship Id="rId4" Type="http://schemas.openxmlformats.org/officeDocument/2006/relationships/image" Target="../media/image180.png"/></Relationships>
</file>

<file path=ppt/slides/_rels/slide9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37.xml"/><Relationship Id="rId7" Type="http://schemas.openxmlformats.org/officeDocument/2006/relationships/image" Target="../media/image182.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81.png"/><Relationship Id="rId5" Type="http://schemas.openxmlformats.org/officeDocument/2006/relationships/slideLayout" Target="../slideLayouts/slideLayout19.xml"/><Relationship Id="rId4" Type="http://schemas.openxmlformats.org/officeDocument/2006/relationships/tags" Target="../tags/tag138.xml"/><Relationship Id="rId9" Type="http://schemas.openxmlformats.org/officeDocument/2006/relationships/image" Target="../media/image184.png"/></Relationships>
</file>

<file path=ppt/slides/_rels/slide9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41.xml"/><Relationship Id="rId7" Type="http://schemas.openxmlformats.org/officeDocument/2006/relationships/image" Target="../media/image186.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81.png"/><Relationship Id="rId5" Type="http://schemas.openxmlformats.org/officeDocument/2006/relationships/image" Target="../media/image185.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0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0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7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Derived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12"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13"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1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101"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7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8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8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74"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890"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891"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892"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893"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4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119843</TotalTime>
  <Words>5412</Words>
  <Application>Microsoft Office PowerPoint</Application>
  <PresentationFormat>On-screen Show (4:3)</PresentationFormat>
  <Paragraphs>967</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Book Antiqua</vt:lpstr>
      <vt:lpstr>Calibri</vt:lpstr>
      <vt:lpstr>Candara</vt:lpstr>
      <vt:lpstr>Euclid Symbol</vt:lpstr>
      <vt:lpstr>Symbol</vt:lpstr>
      <vt:lpstr>Wingdings</vt:lpstr>
      <vt:lpstr>Baskerville Old Face</vt:lpstr>
      <vt:lpstr>Arial</vt:lpstr>
      <vt:lpstr>Cambria Math</vt:lpstr>
      <vt:lpstr>Times New Roman</vt:lpstr>
      <vt:lpstr>Century Gothic</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1687</cp:revision>
  <cp:lastPrinted>2017-09-05T11:56:51Z</cp:lastPrinted>
  <dcterms:created xsi:type="dcterms:W3CDTF">2004-08-17T19:01:02Z</dcterms:created>
  <dcterms:modified xsi:type="dcterms:W3CDTF">2018-04-12T14:41:34Z</dcterms:modified>
</cp:coreProperties>
</file>